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8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D49D0-8415-8714-DDDA-3D9490784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7D0770-1665-B50F-F007-7DF38B6CF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3A53B2-BCD4-E7D4-D8AA-061BD42E8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C5-CA05-4FC9-AA42-C544E7BD8D08}" type="datetimeFigureOut">
              <a:rPr lang="de-DE" smtClean="0"/>
              <a:t>12.08.2022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5438B9-9BF1-4B5C-353E-FC972E7F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02D581-6A58-172E-287A-1B0CB8F14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A3BB-BA89-46C3-A53A-BBB7C56875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77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827DF-F21F-A1C3-42EF-12478E219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53208D2-EB0E-9E69-C7B5-7D1F191F6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7AA962-B7B1-C325-6EBF-E4396AD2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C5-CA05-4FC9-AA42-C544E7BD8D08}" type="datetimeFigureOut">
              <a:rPr lang="de-DE" smtClean="0"/>
              <a:t>12.08.2022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0CDDEA-6414-EA24-8239-48F7515EF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9E83FA-6CE8-A270-EA67-6FD0B975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A3BB-BA89-46C3-A53A-BBB7C56875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73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E589638-BF78-9263-85F3-3A1CE43EFD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5ABD9BD-38DB-FDED-3ED9-23591549B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63C505-5707-23AD-58F3-A16CA79BC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C5-CA05-4FC9-AA42-C544E7BD8D08}" type="datetimeFigureOut">
              <a:rPr lang="de-DE" smtClean="0"/>
              <a:t>12.08.2022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1FC64A-1B88-BBDA-5AE6-D082A65E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783E3C-B3C8-9320-634A-6D147E09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A3BB-BA89-46C3-A53A-BBB7C56875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52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AFBD84-B799-C6A2-7C68-2F5B2903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ABBF24-C939-07BE-FB58-592A0B2F8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8EAE25-1631-E986-BD0E-B1FC495B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C5-CA05-4FC9-AA42-C544E7BD8D08}" type="datetimeFigureOut">
              <a:rPr lang="de-DE" smtClean="0"/>
              <a:t>12.08.2022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9EF900-47AE-A96B-B6C3-781DA69AE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F82D51-767B-CD7C-35A2-B5894402B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A3BB-BA89-46C3-A53A-BBB7C56875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16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57D12-4DC6-3AC3-0985-6B69A338F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9C8804-AC2F-8ACA-381A-CA9719D7E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2ACE46-8415-54E1-A884-1BDFE3E0E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C5-CA05-4FC9-AA42-C544E7BD8D08}" type="datetimeFigureOut">
              <a:rPr lang="de-DE" smtClean="0"/>
              <a:t>12.08.2022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29C1A4-6FCD-D4D5-B051-8C4CF59F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493A8F-E53C-8BB7-3375-AB24440A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A3BB-BA89-46C3-A53A-BBB7C56875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051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998A4-1B79-316D-0D42-212F337C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8037CE-705A-1D51-DB9D-74380464A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6E41D6-C8FE-EEC1-0AC0-B6F6914C8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5B7213-75F3-5C6C-079C-D7DB45F0A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C5-CA05-4FC9-AA42-C544E7BD8D08}" type="datetimeFigureOut">
              <a:rPr lang="de-DE" smtClean="0"/>
              <a:t>12.08.2022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170D56-4C8D-7B9B-6D3D-EEBFF3D87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2D3EF2-2DE7-975D-FA2D-B72710C9B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A3BB-BA89-46C3-A53A-BBB7C56875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84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B75ED-E1B4-B63B-A22C-F948A7AE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CB8F6B-9C74-3D91-8F5A-B93B33A45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20C3ED-6C31-A75D-EE0B-05A3AF048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905FA7-2676-0088-A2A3-A6E3D43F4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6A6C042-6216-859B-43B7-4567098800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1EAFBE0-2780-2A10-0E6A-6F4CBA82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C5-CA05-4FC9-AA42-C544E7BD8D08}" type="datetimeFigureOut">
              <a:rPr lang="de-DE" smtClean="0"/>
              <a:t>12.08.2022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19AC039-3B62-9A5E-CA12-A521C73A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6C2440-F336-5059-07C1-9288FFD3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A3BB-BA89-46C3-A53A-BBB7C56875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56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9767D-3E47-CF3D-FF7D-940B5CD2C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C120642-13E5-E630-B457-5A7683412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C5-CA05-4FC9-AA42-C544E7BD8D08}" type="datetimeFigureOut">
              <a:rPr lang="de-DE" smtClean="0"/>
              <a:t>12.08.2022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49CBE3-436E-FE4B-F7CD-4255F7CAE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0276E1-0E40-92EF-2B48-7CB6C5B5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A3BB-BA89-46C3-A53A-BBB7C56875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962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E019AA-1FDD-E1E3-8925-C81F3910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C5-CA05-4FC9-AA42-C544E7BD8D08}" type="datetimeFigureOut">
              <a:rPr lang="de-DE" smtClean="0"/>
              <a:t>12.08.2022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480BD4-3727-7AC0-C00B-B7D02A83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2D8380-2372-546F-E8C5-E8828A5F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A3BB-BA89-46C3-A53A-BBB7C56875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961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1BCEF-733D-E8DE-091A-13CFFFB9E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A85611-73ED-F1A1-0017-23ACB2D0D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FBBDC9-0E1B-8CD0-9A5C-8D5980739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3059BF-23BF-823A-1838-3023AE8AD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C5-CA05-4FC9-AA42-C544E7BD8D08}" type="datetimeFigureOut">
              <a:rPr lang="de-DE" smtClean="0"/>
              <a:t>12.08.2022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A39916-C476-4297-D19E-343CE78E5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4C98D3-B024-D620-F9C9-7CB84F66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A3BB-BA89-46C3-A53A-BBB7C56875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3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B6EE3-FDE2-F3BD-F8B7-29A6D083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1FB7018-9489-E809-E5B5-9CB17D0CC9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35CB6E-62B0-23B5-8D44-876683CE9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E52FDF-DE23-36AB-C258-D35E35563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C5-CA05-4FC9-AA42-C544E7BD8D08}" type="datetimeFigureOut">
              <a:rPr lang="de-DE" smtClean="0"/>
              <a:t>12.08.2022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CF88A3-0354-74AC-1785-21DAB2B81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C8084C-2A54-21B9-298F-05165AB8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A3BB-BA89-46C3-A53A-BBB7C56875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54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BAC8026-834B-9242-7D8E-F4E6862A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D6A3E5-BFEC-5518-0A8C-58217BC4E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CBB153-6B4B-9966-BE23-25090AA04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57FC5-CA05-4FC9-AA42-C544E7BD8D08}" type="datetimeFigureOut">
              <a:rPr lang="de-DE" smtClean="0"/>
              <a:t>12.08.2022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D6E1E2-FE6B-7F65-857B-DACA0B099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605D87-053C-08CE-DB9F-A30A1862E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4A3BB-BA89-46C3-A53A-BBB7C56875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503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1.jpg"/><Relationship Id="rId7" Type="http://schemas.openxmlformats.org/officeDocument/2006/relationships/image" Target="../media/image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3.jpg"/><Relationship Id="rId10" Type="http://schemas.openxmlformats.org/officeDocument/2006/relationships/image" Target="../media/image15.jpeg"/><Relationship Id="rId4" Type="http://schemas.openxmlformats.org/officeDocument/2006/relationships/image" Target="../media/image12.jpg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B6C97309-58A2-7BFD-7C25-F07AA146B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0" y="1254464"/>
            <a:ext cx="1559026" cy="2340000"/>
          </a:xfrm>
          <a:prstGeom prst="rect">
            <a:avLst/>
          </a:prstGeom>
        </p:spPr>
      </p:pic>
      <p:pic>
        <p:nvPicPr>
          <p:cNvPr id="7" name="Grafik 6" descr="Ein Bild, das Mann, Person, Wand enthält.&#10;&#10;Automatisch generierte Beschreibung">
            <a:extLst>
              <a:ext uri="{FF2B5EF4-FFF2-40B4-BE49-F238E27FC236}">
                <a16:creationId xmlns:a16="http://schemas.microsoft.com/office/drawing/2014/main" id="{EB2B23AF-6B8D-EB9B-DD9F-C4561AA93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560" y="4028192"/>
            <a:ext cx="1439101" cy="2160000"/>
          </a:xfrm>
          <a:prstGeom prst="rect">
            <a:avLst/>
          </a:prstGeom>
        </p:spPr>
      </p:pic>
      <p:pic>
        <p:nvPicPr>
          <p:cNvPr id="9" name="Grafik 8" descr="Ein Bild, das Person, Mann, alt enthält.&#10;&#10;Automatisch generierte Beschreibung">
            <a:extLst>
              <a:ext uri="{FF2B5EF4-FFF2-40B4-BE49-F238E27FC236}">
                <a16:creationId xmlns:a16="http://schemas.microsoft.com/office/drawing/2014/main" id="{E251FE6C-DB39-2EDA-5357-7A2896080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3" y="4036986"/>
            <a:ext cx="1439100" cy="2160000"/>
          </a:xfrm>
          <a:prstGeom prst="rect">
            <a:avLst/>
          </a:prstGeom>
        </p:spPr>
      </p:pic>
      <p:pic>
        <p:nvPicPr>
          <p:cNvPr id="23" name="Grafik 22" descr="Ein Bild, das Person, Mann, alt enthält.&#10;&#10;Automatisch generierte Beschreibung">
            <a:extLst>
              <a:ext uri="{FF2B5EF4-FFF2-40B4-BE49-F238E27FC236}">
                <a16:creationId xmlns:a16="http://schemas.microsoft.com/office/drawing/2014/main" id="{71A87931-3B01-A30C-FB4D-D88ABC0AA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3" y="4036986"/>
            <a:ext cx="1439101" cy="216000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B5F43FE3-DEA3-BA56-9F25-C7D84331B09E}"/>
              </a:ext>
            </a:extLst>
          </p:cNvPr>
          <p:cNvSpPr txBox="1"/>
          <p:nvPr/>
        </p:nvSpPr>
        <p:spPr>
          <a:xfrm>
            <a:off x="3372823" y="547776"/>
            <a:ext cx="583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latin typeface="Berlin Sans FB Demi" panose="020E0802020502020306" pitchFamily="34" charset="0"/>
              </a:rPr>
              <a:t>Der Vorstand nach der Wahl im Mai 2022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BBA9B28-6A1C-AD9A-56EB-9B9F222AD91C}"/>
              </a:ext>
            </a:extLst>
          </p:cNvPr>
          <p:cNvSpPr txBox="1"/>
          <p:nvPr/>
        </p:nvSpPr>
        <p:spPr>
          <a:xfrm>
            <a:off x="3094720" y="3575974"/>
            <a:ext cx="1310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Vorsitzender</a:t>
            </a:r>
          </a:p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Friedhelm </a:t>
            </a:r>
            <a:r>
              <a:rPr lang="de-DE" sz="1000" dirty="0" err="1">
                <a:latin typeface="Berlin Sans FB Demi" panose="020E0802020502020306" pitchFamily="34" charset="0"/>
                <a:cs typeface="Arial" panose="020B0604020202020204" pitchFamily="34" charset="0"/>
              </a:rPr>
              <a:t>Brüns</a:t>
            </a:r>
            <a:endParaRPr lang="de-DE" sz="1000" dirty="0"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8F3D85C-A74D-68EF-882A-E0BC624BCF29}"/>
              </a:ext>
            </a:extLst>
          </p:cNvPr>
          <p:cNvSpPr txBox="1"/>
          <p:nvPr/>
        </p:nvSpPr>
        <p:spPr>
          <a:xfrm>
            <a:off x="5783863" y="3575974"/>
            <a:ext cx="1439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Stell. Vorsitzende</a:t>
            </a:r>
          </a:p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Regina Faißt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C9FD45F-32C9-80AA-A547-917694975B40}"/>
              </a:ext>
            </a:extLst>
          </p:cNvPr>
          <p:cNvSpPr txBox="1"/>
          <p:nvPr/>
        </p:nvSpPr>
        <p:spPr>
          <a:xfrm>
            <a:off x="8626822" y="3575974"/>
            <a:ext cx="1439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err="1">
                <a:latin typeface="Berlin Sans FB Demi" panose="020E0802020502020306" pitchFamily="34" charset="0"/>
                <a:cs typeface="Arial" panose="020B0604020202020204" pitchFamily="34" charset="0"/>
              </a:rPr>
              <a:t>Stell.Vorsitzender</a:t>
            </a:r>
            <a:endParaRPr lang="de-DE" sz="1000" dirty="0"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Lühr Klee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2287B3C9-3524-FDAA-3CDB-8667C9509AB8}"/>
              </a:ext>
            </a:extLst>
          </p:cNvPr>
          <p:cNvSpPr txBox="1"/>
          <p:nvPr/>
        </p:nvSpPr>
        <p:spPr>
          <a:xfrm>
            <a:off x="630137" y="6244765"/>
            <a:ext cx="1203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Kassenführer</a:t>
            </a:r>
          </a:p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Wilfried Wolters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1A75D82-8FF6-BCE8-692B-9360FD07F5D7}"/>
              </a:ext>
            </a:extLst>
          </p:cNvPr>
          <p:cNvSpPr txBox="1"/>
          <p:nvPr/>
        </p:nvSpPr>
        <p:spPr>
          <a:xfrm>
            <a:off x="2612065" y="6237084"/>
            <a:ext cx="1129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Fahrdienstleiter</a:t>
            </a:r>
          </a:p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Jürgen </a:t>
            </a:r>
            <a:r>
              <a:rPr lang="de-DE" sz="1000" dirty="0" err="1">
                <a:latin typeface="Berlin Sans FB Demi" panose="020E0802020502020306" pitchFamily="34" charset="0"/>
                <a:cs typeface="Arial" panose="020B0604020202020204" pitchFamily="34" charset="0"/>
              </a:rPr>
              <a:t>Lappöhn</a:t>
            </a:r>
            <a:endParaRPr lang="de-DE" sz="1000" dirty="0"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DAC16649-D52D-1F03-50FC-B82E25A3F4B3}"/>
              </a:ext>
            </a:extLst>
          </p:cNvPr>
          <p:cNvSpPr txBox="1"/>
          <p:nvPr/>
        </p:nvSpPr>
        <p:spPr>
          <a:xfrm>
            <a:off x="4596637" y="6244765"/>
            <a:ext cx="1129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Schriftführer</a:t>
            </a:r>
          </a:p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Werner Döscher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F332DBA-7537-316B-1F6C-A4EA8B340BF0}"/>
              </a:ext>
            </a:extLst>
          </p:cNvPr>
          <p:cNvSpPr txBox="1"/>
          <p:nvPr/>
        </p:nvSpPr>
        <p:spPr>
          <a:xfrm>
            <a:off x="6722308" y="6226049"/>
            <a:ext cx="1220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Beisitzer</a:t>
            </a:r>
          </a:p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Rainer Bachmann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DD771B27-F5F3-E3AE-EA85-588DC57A95BF}"/>
              </a:ext>
            </a:extLst>
          </p:cNvPr>
          <p:cNvSpPr txBox="1"/>
          <p:nvPr/>
        </p:nvSpPr>
        <p:spPr>
          <a:xfrm>
            <a:off x="8792575" y="6224866"/>
            <a:ext cx="106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Beisitzer</a:t>
            </a:r>
          </a:p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Peter Draeger</a:t>
            </a:r>
          </a:p>
        </p:txBody>
      </p:sp>
      <p:pic>
        <p:nvPicPr>
          <p:cNvPr id="54" name="Grafik 53" descr="Ein Bild, das Mann, Person, Wand, Brille enthält.&#10;&#10;Automatisch generierte Beschreibung">
            <a:extLst>
              <a:ext uri="{FF2B5EF4-FFF2-40B4-BE49-F238E27FC236}">
                <a16:creationId xmlns:a16="http://schemas.microsoft.com/office/drawing/2014/main" id="{468C15FC-5C5F-CE71-23F1-95DBBAD87C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88" y="4057650"/>
            <a:ext cx="1501709" cy="2160000"/>
          </a:xfrm>
          <a:prstGeom prst="rect">
            <a:avLst/>
          </a:prstGeom>
        </p:spPr>
      </p:pic>
      <p:sp>
        <p:nvSpPr>
          <p:cNvPr id="59" name="Textfeld 58">
            <a:extLst>
              <a:ext uri="{FF2B5EF4-FFF2-40B4-BE49-F238E27FC236}">
                <a16:creationId xmlns:a16="http://schemas.microsoft.com/office/drawing/2014/main" id="{6D7BD0C2-2869-8E5B-B6F3-6B7400036B6C}"/>
              </a:ext>
            </a:extLst>
          </p:cNvPr>
          <p:cNvSpPr txBox="1"/>
          <p:nvPr/>
        </p:nvSpPr>
        <p:spPr>
          <a:xfrm>
            <a:off x="10678865" y="6224866"/>
            <a:ext cx="1209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Technik/Beisitzer</a:t>
            </a:r>
          </a:p>
          <a:p>
            <a:pPr algn="ctr"/>
            <a:r>
              <a:rPr lang="de-DE" sz="1000" dirty="0">
                <a:latin typeface="Berlin Sans FB Demi" panose="020E0802020502020306" pitchFamily="34" charset="0"/>
                <a:cs typeface="Arial" panose="020B0604020202020204" pitchFamily="34" charset="0"/>
              </a:rPr>
              <a:t>Torsten Kramer</a:t>
            </a:r>
          </a:p>
        </p:txBody>
      </p:sp>
      <p:pic>
        <p:nvPicPr>
          <p:cNvPr id="3" name="Grafik 2" descr="Ein Bild, das Mann, Person, Brille, tragen enthält.&#10;&#10;Automatisch generierte Beschreibung">
            <a:extLst>
              <a:ext uri="{FF2B5EF4-FFF2-40B4-BE49-F238E27FC236}">
                <a16:creationId xmlns:a16="http://schemas.microsoft.com/office/drawing/2014/main" id="{7C0734A1-7381-41EC-05BA-A712BE85D3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17" y="1256713"/>
            <a:ext cx="1559598" cy="2340000"/>
          </a:xfrm>
          <a:prstGeom prst="rect">
            <a:avLst/>
          </a:prstGeom>
        </p:spPr>
      </p:pic>
      <p:pic>
        <p:nvPicPr>
          <p:cNvPr id="6" name="Grafik 5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F729C861-9970-7062-E9A3-AABB9D847E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48" y="4048719"/>
            <a:ext cx="1440000" cy="2160000"/>
          </a:xfrm>
          <a:prstGeom prst="rect">
            <a:avLst/>
          </a:prstGeom>
        </p:spPr>
      </p:pic>
      <p:pic>
        <p:nvPicPr>
          <p:cNvPr id="10" name="Grafik 9" descr="Ein Bild, das Mann, Person, tragen, Brille enthält.&#10;&#10;Automatisch generierte Beschreibung">
            <a:extLst>
              <a:ext uri="{FF2B5EF4-FFF2-40B4-BE49-F238E27FC236}">
                <a16:creationId xmlns:a16="http://schemas.microsoft.com/office/drawing/2014/main" id="{D7BAFB2D-9778-12F2-4302-3E1C7EED03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07" y="4022533"/>
            <a:ext cx="1439852" cy="2160000"/>
          </a:xfrm>
          <a:prstGeom prst="rect">
            <a:avLst/>
          </a:prstGeom>
        </p:spPr>
      </p:pic>
      <p:pic>
        <p:nvPicPr>
          <p:cNvPr id="14" name="Grafik 13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DE70C25A-4527-8A5F-4E1C-B675EC23A7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10" y="1254464"/>
            <a:ext cx="1625624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7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Mann, Person enthält.&#10;&#10;Automatisch generierte Beschreibung">
            <a:extLst>
              <a:ext uri="{FF2B5EF4-FFF2-40B4-BE49-F238E27FC236}">
                <a16:creationId xmlns:a16="http://schemas.microsoft.com/office/drawing/2014/main" id="{C7AEF5B3-C37A-5939-1DE1-2DE4CC354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93" y="3250649"/>
            <a:ext cx="1299188" cy="1950000"/>
          </a:xfrm>
          <a:prstGeom prst="rect">
            <a:avLst/>
          </a:prstGeom>
        </p:spPr>
      </p:pic>
      <p:pic>
        <p:nvPicPr>
          <p:cNvPr id="3" name="Grafik 2" descr="Ein Bild, das Person, Mann, alt enthält.&#10;&#10;Automatisch generierte Beschreibung">
            <a:extLst>
              <a:ext uri="{FF2B5EF4-FFF2-40B4-BE49-F238E27FC236}">
                <a16:creationId xmlns:a16="http://schemas.microsoft.com/office/drawing/2014/main" id="{2C1D9E3D-CC01-6C3D-FA08-4C4D8E05F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32" y="873472"/>
            <a:ext cx="1299188" cy="1950000"/>
          </a:xfrm>
          <a:prstGeom prst="rect">
            <a:avLst/>
          </a:prstGeom>
        </p:spPr>
      </p:pic>
      <p:pic>
        <p:nvPicPr>
          <p:cNvPr id="4" name="Grafik 3" descr="Ein Bild, das Mann, Person, Brille, tragen enthält.&#10;&#10;Automatisch generierte Beschreibung">
            <a:extLst>
              <a:ext uri="{FF2B5EF4-FFF2-40B4-BE49-F238E27FC236}">
                <a16:creationId xmlns:a16="http://schemas.microsoft.com/office/drawing/2014/main" id="{2AB3FB49-DE79-814A-4FDE-D676509D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73472"/>
            <a:ext cx="1299188" cy="1950000"/>
          </a:xfrm>
          <a:prstGeom prst="rect">
            <a:avLst/>
          </a:prstGeom>
        </p:spPr>
      </p:pic>
      <p:pic>
        <p:nvPicPr>
          <p:cNvPr id="5" name="Grafik 4" descr="Ein Bild, das Person, Mann, alt enthält.&#10;&#10;Automatisch generierte Beschreibung">
            <a:extLst>
              <a:ext uri="{FF2B5EF4-FFF2-40B4-BE49-F238E27FC236}">
                <a16:creationId xmlns:a16="http://schemas.microsoft.com/office/drawing/2014/main" id="{CC29DEB0-3ACB-53B1-867A-EE11E28C2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32" y="3250649"/>
            <a:ext cx="1299188" cy="1950000"/>
          </a:xfrm>
          <a:prstGeom prst="rect">
            <a:avLst/>
          </a:prstGeom>
        </p:spPr>
      </p:pic>
      <p:pic>
        <p:nvPicPr>
          <p:cNvPr id="6" name="Grafik 5" descr="Ein Bild, das Mann, Person, Wand enthält.&#10;&#10;Automatisch generierte Beschreibung">
            <a:extLst>
              <a:ext uri="{FF2B5EF4-FFF2-40B4-BE49-F238E27FC236}">
                <a16:creationId xmlns:a16="http://schemas.microsoft.com/office/drawing/2014/main" id="{8DA3BA83-A370-EED4-7446-5A1897FFAD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554" y="981846"/>
            <a:ext cx="1299189" cy="1950002"/>
          </a:xfrm>
          <a:prstGeom prst="rect">
            <a:avLst/>
          </a:prstGeom>
        </p:spPr>
      </p:pic>
      <p:pic>
        <p:nvPicPr>
          <p:cNvPr id="7" name="Grafik 6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09FC4C6F-0719-7171-B940-95CFA5269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06" y="873472"/>
            <a:ext cx="1299189" cy="1950001"/>
          </a:xfrm>
          <a:prstGeom prst="rect">
            <a:avLst/>
          </a:prstGeom>
        </p:spPr>
      </p:pic>
      <p:pic>
        <p:nvPicPr>
          <p:cNvPr id="8" name="Grafik 7" descr="Ein Bild, das Mann, Person enthält.&#10;&#10;Automatisch generierte Beschreibung">
            <a:extLst>
              <a:ext uri="{FF2B5EF4-FFF2-40B4-BE49-F238E27FC236}">
                <a16:creationId xmlns:a16="http://schemas.microsoft.com/office/drawing/2014/main" id="{F4AC7CC2-74E5-2C9D-12D6-501E0CD94D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554" y="3250649"/>
            <a:ext cx="1299188" cy="1950001"/>
          </a:xfrm>
          <a:prstGeom prst="rect">
            <a:avLst/>
          </a:prstGeom>
        </p:spPr>
      </p:pic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F395954-B9C2-D7B6-8174-D6CFC07CBC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41" y="351587"/>
            <a:ext cx="2130522" cy="945952"/>
          </a:xfrm>
          <a:prstGeom prst="rect">
            <a:avLst/>
          </a:prstGeom>
        </p:spPr>
      </p:pic>
      <p:pic>
        <p:nvPicPr>
          <p:cNvPr id="10" name="Grafik 9" descr="Ein Bild, das Text, draußen, Straße, Bus enthält.&#10;&#10;Automatisch generierte Beschreibung">
            <a:extLst>
              <a:ext uri="{FF2B5EF4-FFF2-40B4-BE49-F238E27FC236}">
                <a16:creationId xmlns:a16="http://schemas.microsoft.com/office/drawing/2014/main" id="{077736D3-559F-0042-A3F4-11B3062D4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7" y="347405"/>
            <a:ext cx="2130522" cy="13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70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Microsoft Office PowerPoint</Application>
  <PresentationFormat>Breitbild</PresentationFormat>
  <Paragraphs>19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7" baseType="lpstr">
      <vt:lpstr>Arial</vt:lpstr>
      <vt:lpstr>Berlin Sans FB Demi</vt:lpstr>
      <vt:lpstr>Calibri</vt:lpstr>
      <vt:lpstr>Calibri Light</vt:lpstr>
      <vt:lpstr>Office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Werner Doescher</dc:creator>
  <cp:lastModifiedBy>Werner Doescher</cp:lastModifiedBy>
  <cp:revision>6</cp:revision>
  <dcterms:created xsi:type="dcterms:W3CDTF">2022-07-14T08:37:20Z</dcterms:created>
  <dcterms:modified xsi:type="dcterms:W3CDTF">2022-08-19T09:07:13Z</dcterms:modified>
</cp:coreProperties>
</file>